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99654-6681-496D-608F-1C8CB84A8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ABBB12-78FB-FBA6-68FF-25DAE86B6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BF5D2-57DF-EC58-BB05-82873D8F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1E7B3-FBA1-6AB8-0C21-7847976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F4A6-F249-9013-D521-5786D88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5CAD-003B-FF70-F94E-771470C7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984C9B-CCE6-4472-42E5-1C4BD71F5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76142-23EB-21D8-8506-A346AA4D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41241-DF7C-B4FB-5E85-7E1095A0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90E88-7C1D-A5BF-5202-031DC30D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12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194C4A-6474-AEE0-EE79-00FC26533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549CA9-9339-57E3-C009-93BCE55A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F019-8751-5003-BF7C-6A40FDCE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CDF90-CD96-179D-4024-3188137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932C4-6FB2-A7D5-86E7-913F651E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8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67DB8-CDC9-DECA-F3D5-1129681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A894-7507-0DAB-EEB2-12351C3C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BDBF76-9A52-A7FB-45C5-4DF9DFC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1979F-3EA1-AA57-A193-2BB8E7C7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A227-C7E1-0088-837B-F795902D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0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F58C5-F531-018D-D139-EA2A2E0F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30CF6-D9A2-E13B-06AF-688E4FD3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DEAAF-DD75-52A6-6EB9-55B71568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23BE1-C3CD-5037-22D8-43A7AD82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11C7A-B318-1D43-27E5-7E51D7FB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4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08F1E-C145-901C-DA02-48C167A6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976C7-F81A-477C-43B6-414C68224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B6C32-3BBD-3A76-9BA5-0671C578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BDC9A5-16EA-AFB1-0944-D5D0E53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EFCF7-EC44-A385-4BEF-E03598AC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6A1B93-D227-151E-176D-D1E621A5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4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9E459-99E7-B7F2-683A-FA8C229D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A5D93-D017-0B4E-F87C-2365B4848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DA882F-B0E7-E7B0-3078-E6FED7E7C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8DE3A4-8856-867A-EDA8-34201E0D8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FA5D96-EB0C-4306-ECD1-B7FEBB135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88DFB9-E235-1B9E-49CE-7BE42121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780E8D-AC34-9D8E-7F09-2ED35026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86F2DC-05EE-795F-5513-68075F7B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4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C8B3C-A5CB-60EA-AE21-13794A53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132A9-8D3F-C86D-4AFC-6518BD8A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792AE9-5B58-BCDA-E50E-D6797439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EDCD53-60CE-2AEA-B419-F5F8015D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36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4C9FB4-03FE-371C-60FA-C996B0D0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03D645-35DF-2050-ED5F-2456D2F1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69ECDF-9F3A-753E-AEDD-3E832A6E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8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313D8-B591-E6BB-9EBB-3E95744F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1DEEB-A813-9F94-C77B-AD47F8821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EEB5C-8825-EFC9-F320-BC6ADAA01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77EABF-4BEA-6200-5BDC-92658AA1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116F36-6F46-3471-DE75-639ADCDA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D8B3F1-3A84-BA0F-C6B8-F365AB53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0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46F59-AD84-14FA-C5B5-A7A9958F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FBB1AF-086C-F760-8984-EFB84D4FB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0FF7F5-E324-55C2-E873-1190591A8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59A89-6AD4-A799-6CA6-950B9E22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01D13C-1318-AFC4-0ADA-A1117639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9EC604-FD11-6C1A-EB28-3101B783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DC2073-5886-98FC-43AB-498B64965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0095F-7FA1-5619-7086-BDF495CF2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A5A6D-7047-F6EA-23CE-0DA51F499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587C1-D0C5-460B-9832-9920ACEDBC2E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5FA52-B448-BABB-0FDB-9D9CBB407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24297-CC5B-5343-0964-3D2A97361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46EF-0506-4DB8-9F59-F5C85387F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80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D3C8A5-28EB-F53B-DEF4-47143B2C93BC}"/>
              </a:ext>
            </a:extLst>
          </p:cNvPr>
          <p:cNvSpPr txBox="1"/>
          <p:nvPr/>
        </p:nvSpPr>
        <p:spPr>
          <a:xfrm>
            <a:off x="2882537" y="1783082"/>
            <a:ext cx="656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2DGP 1</a:t>
            </a:r>
            <a:r>
              <a:rPr lang="ko-KR" altLang="en-US" sz="7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발표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76F2B-A856-C5B8-5F75-8C07B4F33D1B}"/>
              </a:ext>
            </a:extLst>
          </p:cNvPr>
          <p:cNvSpPr txBox="1"/>
          <p:nvPr/>
        </p:nvSpPr>
        <p:spPr>
          <a:xfrm>
            <a:off x="4106091" y="4474753"/>
            <a:ext cx="35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2020180036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정진봉</a:t>
            </a:r>
          </a:p>
        </p:txBody>
      </p:sp>
    </p:spTree>
    <p:extLst>
      <p:ext uri="{BB962C8B-B14F-4D97-AF65-F5344CB8AC3E}">
        <p14:creationId xmlns:p14="http://schemas.microsoft.com/office/powerpoint/2010/main" val="404146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하늘이(가) 표시된 사진&#10;&#10;자동 생성된 설명">
            <a:extLst>
              <a:ext uri="{FF2B5EF4-FFF2-40B4-BE49-F238E27FC236}">
                <a16:creationId xmlns:a16="http://schemas.microsoft.com/office/drawing/2014/main" id="{391826E3-B0ED-54BF-3A6B-A7C098FFB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176"/>
            <a:ext cx="12192000" cy="58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9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0CC00AC-1D9E-54F3-9452-08CB80EA8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960"/>
            <a:ext cx="12192000" cy="59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5D0E208D-A189-F349-6C1E-C60C5B61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94"/>
            <a:ext cx="12192000" cy="66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31756109-20CA-B127-3B1E-7AF9AC638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12"/>
            <a:ext cx="12192000" cy="60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1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945A6A1A-EE2B-544F-82D0-89653DBFF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172"/>
            <a:ext cx="12192000" cy="60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FBA3451-8AEC-649F-01E8-04A029C46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" y="0"/>
            <a:ext cx="12165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7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FC68273FEE5F440B7744D9AE58064B1" ma:contentTypeVersion="2" ma:contentTypeDescription="새 문서를 만듭니다." ma:contentTypeScope="" ma:versionID="35dfa103eb61cc8b4eb70c638285ef3b">
  <xsd:schema xmlns:xsd="http://www.w3.org/2001/XMLSchema" xmlns:xs="http://www.w3.org/2001/XMLSchema" xmlns:p="http://schemas.microsoft.com/office/2006/metadata/properties" xmlns:ns3="d393781e-23c3-4ea9-b464-e197a99d6baa" targetNamespace="http://schemas.microsoft.com/office/2006/metadata/properties" ma:root="true" ma:fieldsID="92022df471204c5ea3f3ce952fb26015" ns3:_="">
    <xsd:import namespace="d393781e-23c3-4ea9-b464-e197a99d6b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93781e-23c3-4ea9-b464-e197a99d6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0239E6-ED48-48A0-8338-88FC0DCA6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93781e-23c3-4ea9-b464-e197a99d6b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B4B8B3-2CD8-4B4D-A28F-7FC12F541F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D5DD9A-47CF-4EBC-8ACC-4A3843E92641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d393781e-23c3-4ea9-b464-e197a99d6b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Office PowerPoint</Application>
  <PresentationFormat>와이드스크린</PresentationFormat>
  <Paragraphs>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JinBong Jeong</dc:creator>
  <cp:lastModifiedBy>정진봉(2020180036)</cp:lastModifiedBy>
  <cp:revision>1</cp:revision>
  <dcterms:created xsi:type="dcterms:W3CDTF">2023-12-03T16:35:14Z</dcterms:created>
  <dcterms:modified xsi:type="dcterms:W3CDTF">2023-12-03T16:41:13Z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0x0101009FC68273FEE5F440B7744D9AE58064B1</vt:lpwstr>
  </property>
</Properties>
</file>